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C330B-21A6-494E-9D6D-729EF62FC24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710EF-6027-4B20-8BCE-BEE8FDF5DED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DR word theme">
  <a:themeElements>
    <a:clrScheme name="CDR">
      <a:dk1>
        <a:srgbClr val="85754E"/>
      </a:dk1>
      <a:lt1>
        <a:srgbClr val="CE0E2D"/>
      </a:lt1>
      <a:dk2>
        <a:srgbClr val="001689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1">
      <a:majorFont>
        <a:latin typeface="Didot"/>
        <a:ea typeface=""/>
        <a:cs typeface=""/>
      </a:majorFont>
      <a:minorFont>
        <a:latin typeface="Bahnschrif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CDR word theme</Template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CDR word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301</dc:creator>
  <cp:lastModifiedBy>HP 301</cp:lastModifiedBy>
  <cp:revision>1</cp:revision>
  <dcterms:created xsi:type="dcterms:W3CDTF">2024-01-18T08:55:25Z</dcterms:created>
  <dcterms:modified xsi:type="dcterms:W3CDTF">2024-01-18T08:58:48Z</dcterms:modified>
</cp:coreProperties>
</file>